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1" r:id="rId2"/>
    <p:sldId id="352" r:id="rId3"/>
    <p:sldId id="353" r:id="rId4"/>
    <p:sldId id="354" r:id="rId5"/>
    <p:sldId id="355" r:id="rId6"/>
    <p:sldId id="3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6006-15DE-6293-2464-F1BF6FD76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9BBA-B358-720E-B8BE-E4EBD1EA1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6F064-A270-ED50-D43D-89D0E613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053BA-46FF-6994-0BB9-097D3360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39EB-F6EC-F7A3-E684-CC932E915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7A2B-8FE8-3B5E-A48B-4BA848FB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E40F-BED6-2C6F-5E72-AEB5565AE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BCED9-7D4E-9C22-D11E-E07537BC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3DDF2-310B-426B-3EF4-7B9689AA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A6BAC-4F10-A40C-84F3-964B91EF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7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65651C-3F08-129F-E265-AE373D40D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06C89-78ED-C3E0-F454-174DB7725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EF1E-92B8-678B-5648-DE247201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8A5A5-620B-2751-BEB1-5A66B3BB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F76AE-AA94-6004-6EEA-46A573C3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3A70-C453-537F-B7A3-3F250491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393D7-E6B0-B9CE-F3AE-DFBDE229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88642-AD55-CFDF-F8C5-702B145F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83842-1C48-FC96-5D1A-30B42FED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2F9E-C487-06A6-210F-39E853CD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6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4419-C8DB-5980-27F9-A93906242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B3B14-0500-9599-14EB-3FB27007D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7C6F8-D9CF-95C6-CA5A-A737FBEB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869CD-F546-E3C8-294C-51F79226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E0430-E88E-474B-F695-BE86A29C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83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219D-4332-6D30-682F-0FCD3B90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93DA2-7503-7DB2-CEC9-27581E522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C4B7B-0076-374E-ED1D-F2D94FE49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2A258-50EE-833C-D1C0-7E1B6081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98C42-D537-F8B8-7958-07D8AE4A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61CF4-BDAA-42B5-CE43-2EF06564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B52D-82EF-523D-F69C-A90D4701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49B91-9CD0-5047-8FC8-6AF5E54BE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DFBE1-81A8-5262-BA92-9761B5100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2C192-A8F4-490D-4B09-C6C7B5BF6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A07FD6-CADD-BC1B-075B-0E68A56C1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97CE15-55CE-955C-F1F5-FD6EFC91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C64D3-B29C-76B6-7657-988E0E39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4F3AE-DCC4-2337-5E9D-B162FDD0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5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C187-7256-5E04-2688-592C2A78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75C32-2141-E73A-DB42-C8A93FE2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50B06-F808-E524-1198-478686F7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DC569-0A14-ECFF-4E0A-8B9AB8BB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8D16F-3157-37C7-E7C9-1CAFE3EED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8EC0A-9959-1696-F2CF-13A30A9A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7093-DC63-94EE-C50A-CBA36BC9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5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1934-A18B-B33C-6FD3-BEEF4C9F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59369-C999-A23A-748D-60702E117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AAD19-E722-1947-FCFF-60D35DDA7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1F4DD-9B2C-A3B6-2B14-AEE023B1A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5C5E8-B89A-B819-61A8-E73BF25A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4E687-8865-F8A4-5213-B20B9F04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3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CEDD-ADC6-1543-3BDD-1FAD08E9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2FE258-A5DD-75A8-5245-1DC42852D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B1E86-E3A3-B998-D923-693D7D01E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1C7E8-5B36-9107-1830-8800689C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C5BA0-5531-A92C-32A0-FDFCB283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FE763-1FA8-FA4F-5110-F4000987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0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BC0303-9A44-6A6D-8423-6ADE6AF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C8E3E-E36D-D180-0ECA-E4A4E9A80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9BA92-F9B6-036F-E30C-B6B7E40AB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1E4F7-9A3F-CD46-A5AC-572773DF319D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79035-54A3-DAC7-C1D8-3E53937B5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6137D-12CC-EBB7-A979-3AB456684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37DCC-E234-A04E-9F27-6EE15281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4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E713909-4CB7-B24F-A166-51324312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08" y="2744908"/>
            <a:ext cx="4170251" cy="30276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53831C-2DCB-A74F-8199-FA50E88B66B8}"/>
              </a:ext>
            </a:extLst>
          </p:cNvPr>
          <p:cNvSpPr/>
          <p:nvPr/>
        </p:nvSpPr>
        <p:spPr>
          <a:xfrm>
            <a:off x="1012135" y="154134"/>
            <a:ext cx="1048954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盘点 </a:t>
            </a:r>
            <a:r>
              <a:rPr 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大牛</a:t>
            </a:r>
            <a:r>
              <a:rPr lang="zh-CN" altLang="en-US" sz="80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 </a:t>
            </a:r>
            <a:r>
              <a:rPr lang="en-US" sz="72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生信课题组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68971-469F-2841-8B43-E36ACA19E002}"/>
              </a:ext>
            </a:extLst>
          </p:cNvPr>
          <p:cNvSpPr/>
          <p:nvPr/>
        </p:nvSpPr>
        <p:spPr>
          <a:xfrm>
            <a:off x="4239399" y="2152835"/>
            <a:ext cx="346623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Fabian J Theis</a:t>
            </a:r>
            <a:endParaRPr lang="en-US" sz="4400" b="1" cap="none" spc="0" dirty="0">
              <a:ln w="22225">
                <a:solidFill>
                  <a:schemeClr val="tx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C7C0-5A03-2D83-A5CF-431662D9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419" y="2391146"/>
            <a:ext cx="3121627" cy="3676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44CEE-D4F2-545C-6A10-CEBAF963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395" y="2788776"/>
            <a:ext cx="2964243" cy="31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079A3D-E9FB-0BAA-9D4A-6EFF0E875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705" y="139397"/>
            <a:ext cx="8194589" cy="65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0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3E9C3-9A41-3142-6F0F-02CDC57F4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4" y="1454090"/>
            <a:ext cx="7772400" cy="4246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14CB3-1AE1-E8F0-B672-90946E3BF0ED}"/>
              </a:ext>
            </a:extLst>
          </p:cNvPr>
          <p:cNvSpPr txBox="1"/>
          <p:nvPr/>
        </p:nvSpPr>
        <p:spPr>
          <a:xfrm>
            <a:off x="8738504" y="1372503"/>
            <a:ext cx="259237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人员构成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altLang="zh-CN" sz="2000" dirty="0"/>
              <a:t>Admin: 1</a:t>
            </a:r>
          </a:p>
          <a:p>
            <a:r>
              <a:rPr lang="en-US" sz="2000" dirty="0"/>
              <a:t>Postdoc: </a:t>
            </a:r>
            <a:r>
              <a:rPr lang="en-US" altLang="zh-CN" sz="2000" dirty="0"/>
              <a:t>9</a:t>
            </a:r>
            <a:endParaRPr lang="en-US" sz="2000" dirty="0"/>
          </a:p>
          <a:p>
            <a:r>
              <a:rPr lang="en-US" sz="2000" dirty="0"/>
              <a:t>PhD students: 40</a:t>
            </a:r>
          </a:p>
          <a:p>
            <a:r>
              <a:rPr lang="en-US" sz="2000" dirty="0"/>
              <a:t>Visiting scholar: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3CE97-1689-46CC-9C0A-23F53A64BB37}"/>
              </a:ext>
            </a:extLst>
          </p:cNvPr>
          <p:cNvSpPr txBox="1"/>
          <p:nvPr/>
        </p:nvSpPr>
        <p:spPr>
          <a:xfrm>
            <a:off x="8738504" y="3577282"/>
            <a:ext cx="280851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近五年文章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endParaRPr lang="en-US" dirty="0"/>
          </a:p>
          <a:p>
            <a:r>
              <a:rPr lang="en-US" sz="2000" dirty="0"/>
              <a:t>CNS:</a:t>
            </a:r>
            <a:r>
              <a:rPr lang="zh-CN" altLang="en-US" sz="2000" dirty="0"/>
              <a:t>  </a:t>
            </a:r>
            <a:r>
              <a:rPr lang="en-US" altLang="zh-CN" sz="2000" dirty="0"/>
              <a:t>0</a:t>
            </a:r>
            <a:endParaRPr lang="en-US" sz="2000" dirty="0"/>
          </a:p>
          <a:p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大子刊</a:t>
            </a:r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19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小子刊：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21</a:t>
            </a:r>
          </a:p>
          <a:p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其他：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cs typeface="Arial" panose="020B0604020202020204" pitchFamily="34" charset="0"/>
              </a:rPr>
              <a:t>~10</a:t>
            </a:r>
            <a:endParaRPr lang="en-US" sz="2000" dirty="0">
              <a:latin typeface="Songti TC" panose="02010600040101010101" pitchFamily="2" charset="-120"/>
              <a:ea typeface="Song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EA84E-35C0-B57E-FBE5-6CB5DA00F55C}"/>
              </a:ext>
            </a:extLst>
          </p:cNvPr>
          <p:cNvSpPr txBox="1"/>
          <p:nvPr/>
        </p:nvSpPr>
        <p:spPr>
          <a:xfrm>
            <a:off x="3136289" y="0"/>
            <a:ext cx="5461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实验室简介</a:t>
            </a:r>
          </a:p>
        </p:txBody>
      </p:sp>
    </p:spTree>
    <p:extLst>
      <p:ext uri="{BB962C8B-B14F-4D97-AF65-F5344CB8AC3E}">
        <p14:creationId xmlns:p14="http://schemas.microsoft.com/office/powerpoint/2010/main" val="246674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BC758B-CB9C-AF4F-4604-121C8C6E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91" y="1275148"/>
            <a:ext cx="6769100" cy="485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CBBBC9-D05D-38C5-5E87-05A0FD804918}"/>
              </a:ext>
            </a:extLst>
          </p:cNvPr>
          <p:cNvSpPr txBox="1"/>
          <p:nvPr/>
        </p:nvSpPr>
        <p:spPr>
          <a:xfrm>
            <a:off x="992660" y="631269"/>
            <a:ext cx="5782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研究方向一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： 单细胞数据分析方法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30C62-AF5E-FC17-1338-67F83D693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23" y="806451"/>
            <a:ext cx="4679886" cy="2109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210D0-EE40-A711-56F8-43B0A712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424" y="3429000"/>
            <a:ext cx="4966252" cy="218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09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CDA10-D6DC-754F-6ADB-D501F213CDC7}"/>
              </a:ext>
            </a:extLst>
          </p:cNvPr>
          <p:cNvSpPr txBox="1"/>
          <p:nvPr/>
        </p:nvSpPr>
        <p:spPr>
          <a:xfrm>
            <a:off x="444700" y="534902"/>
            <a:ext cx="6223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研究方向二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：空间转录组和图像分析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8EEBD-F8CA-17D4-968A-472B904F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5" y="1273588"/>
            <a:ext cx="6921500" cy="478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2A234D-5D3F-203F-953F-9F24446D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48" y="1769871"/>
            <a:ext cx="5473148" cy="355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7DF194-9569-0FFD-F918-50F5EB25B052}"/>
              </a:ext>
            </a:extLst>
          </p:cNvPr>
          <p:cNvSpPr txBox="1"/>
          <p:nvPr/>
        </p:nvSpPr>
        <p:spPr>
          <a:xfrm>
            <a:off x="444700" y="676644"/>
            <a:ext cx="6223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研究方向三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：数据分析和基准测试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0D04D-9F7D-E0F5-527B-A0571316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9" y="1510748"/>
            <a:ext cx="6343874" cy="4165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9421E4-2221-89AB-94A7-1C2FE239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58" y="3942958"/>
            <a:ext cx="5353878" cy="2080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5C97F-C5CB-1251-FA36-E8D8E3C66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73" y="888980"/>
            <a:ext cx="5425663" cy="28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0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5245</TotalTime>
  <Words>60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HEITI TC MEDIUM</vt:lpstr>
      <vt:lpstr>Songti TC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He,Wei</dc:creator>
  <cp:lastModifiedBy>He,Wei</cp:lastModifiedBy>
  <cp:revision>3</cp:revision>
  <dcterms:created xsi:type="dcterms:W3CDTF">2023-06-27T23:50:50Z</dcterms:created>
  <dcterms:modified xsi:type="dcterms:W3CDTF">2023-07-01T15:53:00Z</dcterms:modified>
</cp:coreProperties>
</file>